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59" r:id="rId9"/>
    <p:sldId id="267" r:id="rId10"/>
    <p:sldId id="274" r:id="rId11"/>
    <p:sldId id="277" r:id="rId12"/>
    <p:sldId id="262" r:id="rId13"/>
    <p:sldId id="263" r:id="rId14"/>
    <p:sldId id="275" r:id="rId15"/>
    <p:sldId id="264" r:id="rId16"/>
    <p:sldId id="276" r:id="rId17"/>
    <p:sldId id="266" r:id="rId18"/>
    <p:sldId id="271" r:id="rId19"/>
    <p:sldId id="278" r:id="rId20"/>
    <p:sldId id="272" r:id="rId21"/>
    <p:sldId id="265" r:id="rId22"/>
    <p:sldId id="273" r:id="rId23"/>
    <p:sldId id="279" r:id="rId24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8B45"/>
    <a:srgbClr val="960404"/>
    <a:srgbClr val="700404"/>
    <a:srgbClr val="05314B"/>
    <a:srgbClr val="AC873B"/>
    <a:srgbClr val="C56677"/>
    <a:srgbClr val="8497CA"/>
    <a:srgbClr val="7F7070"/>
    <a:srgbClr val="679242"/>
    <a:srgbClr val="AB6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>
        <p:scale>
          <a:sx n="33" d="100"/>
          <a:sy n="33" d="100"/>
        </p:scale>
        <p:origin x="-2460" y="-612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9" name="Rounded Rectangular Callout 38"/>
            <p:cNvSpPr/>
            <p:nvPr/>
          </p:nvSpPr>
          <p:spPr>
            <a:xfrm>
              <a:off x="12882283" y="4690272"/>
              <a:ext cx="822960" cy="1014406"/>
            </a:xfrm>
            <a:prstGeom prst="wedgeRoundRectCallout">
              <a:avLst>
                <a:gd name="adj1" fmla="val 69445"/>
                <a:gd name="adj2" fmla="val -152079"/>
                <a:gd name="adj3" fmla="val 16667"/>
              </a:avLst>
            </a:prstGeom>
            <a:solidFill>
              <a:srgbClr val="96040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8" y="1773936"/>
            <a:ext cx="14653054" cy="12033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59" y="287932"/>
            <a:ext cx="7530321" cy="695714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380121" y="3681262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759618" y="4120405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8147991" y="3704353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409859" y="5690893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63026" y="1568545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398449" y="12742909"/>
            <a:ext cx="834190" cy="832104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59618" y="12716222"/>
            <a:ext cx="834190" cy="832104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9264685" y="12716222"/>
            <a:ext cx="834190" cy="832104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831567" y="12726111"/>
            <a:ext cx="834190" cy="832104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115008" y="12742909"/>
            <a:ext cx="834190" cy="832104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59618" y="13729621"/>
            <a:ext cx="1247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21464" y="15287149"/>
            <a:ext cx="14653054" cy="8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12799" y="3555999"/>
            <a:ext cx="16667747" cy="5497947"/>
            <a:chOff x="2285999" y="37058171"/>
            <a:chExt cx="26878548" cy="7962176"/>
          </a:xfrm>
        </p:grpSpPr>
        <p:sp>
          <p:nvSpPr>
            <p:cNvPr id="4" name="TextBox 3"/>
            <p:cNvSpPr txBox="1"/>
            <p:nvPr/>
          </p:nvSpPr>
          <p:spPr>
            <a:xfrm>
              <a:off x="2286534" y="37440554"/>
              <a:ext cx="40882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XCT data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736448" y="39134662"/>
              <a:ext cx="3904343" cy="3585029"/>
              <a:chOff x="7430699" y="39167140"/>
              <a:chExt cx="3904343" cy="3585029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430699" y="39167140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831" y="39469154"/>
                <a:ext cx="2307412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8975" y="41088600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9207023" y="37077141"/>
              <a:ext cx="40882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Reliable Hessian 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299171" y="37058171"/>
              <a:ext cx="40882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MetaTracts</a:t>
              </a:r>
            </a:p>
            <a:p>
              <a:r>
                <a:rPr lang="en-US" sz="6000" b="1" dirty="0" smtClean="0">
                  <a:solidFill>
                    <a:srgbClr val="238B45"/>
                  </a:solidFill>
                </a:rPr>
                <a:t>Generation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866168" y="37075738"/>
              <a:ext cx="729837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Fiber </a:t>
              </a:r>
              <a:r>
                <a:rPr lang="en-US" sz="6000" b="1" dirty="0">
                  <a:solidFill>
                    <a:srgbClr val="238B45"/>
                  </a:solidFill>
                </a:rPr>
                <a:t>B</a:t>
              </a:r>
              <a:r>
                <a:rPr lang="en-US" sz="6000" b="1" dirty="0" smtClean="0">
                  <a:solidFill>
                    <a:srgbClr val="238B45"/>
                  </a:solidFill>
                </a:rPr>
                <a:t>undle </a:t>
              </a:r>
              <a:r>
                <a:rPr lang="en-US" sz="6000" b="1" dirty="0">
                  <a:solidFill>
                    <a:srgbClr val="238B45"/>
                  </a:solidFill>
                </a:rPr>
                <a:t>G</a:t>
              </a:r>
              <a:r>
                <a:rPr lang="en-US" sz="6000" b="1" dirty="0" smtClean="0">
                  <a:solidFill>
                    <a:srgbClr val="238B45"/>
                  </a:solidFill>
                </a:rPr>
                <a:t>eneration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186897" y="39080755"/>
              <a:ext cx="3904343" cy="3585029"/>
              <a:chOff x="15843761" y="39120242"/>
              <a:chExt cx="3904343" cy="3585029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10" name="Rounded Rectangle 9"/>
            <p:cNvSpPr/>
            <p:nvPr/>
          </p:nvSpPr>
          <p:spPr>
            <a:xfrm>
              <a:off x="21682224" y="39005218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2548" y="39080755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0500" y="40926678"/>
              <a:ext cx="1371600" cy="1371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0311" y="41056122"/>
              <a:ext cx="1391890" cy="1425755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2285999" y="3918857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216" y="41110030"/>
              <a:ext cx="1371600" cy="13716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>
              <a:stCxn id="14" idx="3"/>
              <a:endCxn id="29" idx="1"/>
            </p:cNvCxnSpPr>
            <p:nvPr/>
          </p:nvCxnSpPr>
          <p:spPr>
            <a:xfrm flipV="1">
              <a:off x="6190342" y="40927177"/>
              <a:ext cx="2546106" cy="53908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9" idx="3"/>
              <a:endCxn id="26" idx="1"/>
            </p:cNvCxnSpPr>
            <p:nvPr/>
          </p:nvCxnSpPr>
          <p:spPr>
            <a:xfrm flipV="1">
              <a:off x="12640791" y="40873270"/>
              <a:ext cx="2546106" cy="53907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6" idx="3"/>
            </p:cNvCxnSpPr>
            <p:nvPr/>
          </p:nvCxnSpPr>
          <p:spPr>
            <a:xfrm flipV="1">
              <a:off x="19091240" y="40819363"/>
              <a:ext cx="2546105" cy="53907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2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077" y="43552342"/>
              <a:ext cx="1371600" cy="1371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492" y="43569004"/>
              <a:ext cx="1371600" cy="13716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268800" y="43746973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238B45"/>
                  </a:solidFill>
                </a:rPr>
                <a:t>Calculations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728962" y="43746973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Scalar Data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4604" y="43594592"/>
              <a:ext cx="1391890" cy="142575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7135370" y="43799637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Visualization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8207" y="41110030"/>
              <a:ext cx="1391890" cy="1425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308" y="1624532"/>
            <a:ext cx="4773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MetaTracts color mapped to major axis direction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99" y="3132229"/>
            <a:ext cx="2924749" cy="2964801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>
            <a:off x="14938658" y="2573693"/>
            <a:ext cx="1560971" cy="114600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38151" y="3222331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538151" y="5051010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580289" y="7581877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538151" y="11585006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66" y="257369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0" y="5047320"/>
            <a:ext cx="8522034" cy="8093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97626" y="845170"/>
            <a:ext cx="688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Length Distribution of fibers in bundle 1</a:t>
            </a:r>
          </a:p>
        </p:txBody>
      </p:sp>
      <p:sp>
        <p:nvSpPr>
          <p:cNvPr id="24" name="Oval 23"/>
          <p:cNvSpPr/>
          <p:nvPr/>
        </p:nvSpPr>
        <p:spPr>
          <a:xfrm>
            <a:off x="10103930" y="308363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8174737" y="5410184"/>
            <a:ext cx="841637" cy="476665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3"/>
          </p:cNvCxnSpPr>
          <p:nvPr/>
        </p:nvCxnSpPr>
        <p:spPr>
          <a:xfrm>
            <a:off x="11969076" y="4320184"/>
            <a:ext cx="1062398" cy="1341988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5820188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9039290" y="137099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4" name="Flowchart: Preparation 73"/>
          <p:cNvSpPr/>
          <p:nvPr/>
        </p:nvSpPr>
        <p:spPr>
          <a:xfrm rot="5400000" flipV="1">
            <a:off x="1431179" y="7149439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8202</TotalTime>
  <Words>439</Words>
  <Application>Microsoft Office PowerPoint</Application>
  <PresentationFormat>Custom</PresentationFormat>
  <Paragraphs>272</Paragraphs>
  <Slides>23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bhattaca</cp:lastModifiedBy>
  <cp:revision>102</cp:revision>
  <dcterms:created xsi:type="dcterms:W3CDTF">2014-09-01T21:05:22Z</dcterms:created>
  <dcterms:modified xsi:type="dcterms:W3CDTF">2014-09-17T03:33:52Z</dcterms:modified>
</cp:coreProperties>
</file>